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38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409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0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00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501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15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779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4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0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956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99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7462E-C20D-4C03-BD4F-EFA541D23623}" type="datetimeFigureOut">
              <a:rPr lang="ar-IQ" smtClean="0"/>
              <a:t>22/07/1445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E7D5-6338-44BE-B357-EB93ED0C2F1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25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Enterotomy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Dr.Alaa</a:t>
            </a:r>
            <a:r>
              <a:rPr lang="en-US" dirty="0" smtClean="0"/>
              <a:t> </a:t>
            </a:r>
            <a:r>
              <a:rPr lang="en-US" smtClean="0"/>
              <a:t>Ahmed Ibrahim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88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Antomy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8863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carnivore’s intestine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approximately five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times the length of its trunk applies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reasonably well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to dogs and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cats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small intestine measures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between 1.0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and 1.5 m in cats and between 2 and 5 m in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dogs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small intestine is composed of the </a:t>
            </a:r>
            <a:r>
              <a:rPr lang="en-US" sz="2800" i="1" dirty="0">
                <a:latin typeface="Andalus" pitchFamily="18" charset="-78"/>
                <a:cs typeface="Andalus" pitchFamily="18" charset="-78"/>
              </a:rPr>
              <a:t>duodenum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i="1" dirty="0" smtClean="0">
                <a:latin typeface="Andalus" pitchFamily="18" charset="-78"/>
                <a:cs typeface="Andalus" pitchFamily="18" charset="-78"/>
              </a:rPr>
              <a:t>jejunum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and </a:t>
            </a:r>
            <a:r>
              <a:rPr lang="en-US" sz="2800" i="1" dirty="0">
                <a:latin typeface="Andalus" pitchFamily="18" charset="-78"/>
                <a:cs typeface="Andalus" pitchFamily="18" charset="-78"/>
              </a:rPr>
              <a:t>ileum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therefore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extends from the pylorus to the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ileocolic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junction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duodenum is the relatively fixed,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short proximal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part of the small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intestine.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jejunum, the longest portion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of the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small intestines</a:t>
            </a:r>
            <a:endParaRPr lang="ar-IQ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53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73462" cy="627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The root of the mesentery includes the cranial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mesenteric artery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intestinal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lymphatics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and large mesenteric plexus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of nerves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that supply the small intestine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Cranial mesenteric artery arises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beneath the first lumbar vertebra and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anastomoses proximally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with a branch of the celiac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artery</a:t>
            </a:r>
          </a:p>
          <a:p>
            <a:pPr algn="l" rtl="0"/>
            <a:r>
              <a:rPr lang="en-US" sz="2800" dirty="0">
                <a:latin typeface="Andalus" pitchFamily="18" charset="-78"/>
                <a:cs typeface="Andalus" pitchFamily="18" charset="-78"/>
              </a:rPr>
              <a:t>the cranial mesenteric artery divides into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12 to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15 major branches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9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/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The small intestine is structurally composed of four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layers: 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mucosa,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submucosa,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muscularis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and serosa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7375550" cy="406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2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568952" cy="619268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Enterotomy indication 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Foreign bodies 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Biopsy samples </a:t>
            </a:r>
          </a:p>
          <a:p>
            <a:pPr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A longitudinal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incision 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made in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antimesenteric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border of the bowel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immediately distal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to the foreign object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This ensures the suture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line 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placed in healthy bowel that has not undergone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pressure necrosis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or distension from presence of the foreign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body.</a:t>
            </a:r>
          </a:p>
          <a:p>
            <a:pPr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The enterotomy is closed longitudinally in a single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layer, appositional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pattern with simple interrupted or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continuous sutures.</a:t>
            </a:r>
          </a:p>
          <a:p>
            <a:pPr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When full-thickness intestinal biopsies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are needed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for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histopathologic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evaluation, a longitudinal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elliptical incision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made in the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antimesenteric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border of the bowel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941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longitudinal closure of the defect compromises the lumen,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defect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closed transversely in a single layer,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appositional, simple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interrupted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pattern</a:t>
            </a:r>
          </a:p>
          <a:p>
            <a:pPr algn="l" rtl="0"/>
            <a:endParaRPr lang="ar-IQ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6" y="2204863"/>
            <a:ext cx="8500028" cy="27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5230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281</Words>
  <Application>Microsoft Office PowerPoint</Application>
  <PresentationFormat>عرض على الشاشة (3:4)‏</PresentationFormat>
  <Paragraphs>20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Enterotomy </vt:lpstr>
      <vt:lpstr>Antomy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Enterotomy</dc:title>
  <dc:creator>Maher</dc:creator>
  <cp:lastModifiedBy>Maher</cp:lastModifiedBy>
  <cp:revision>6</cp:revision>
  <dcterms:created xsi:type="dcterms:W3CDTF">2022-10-05T06:38:59Z</dcterms:created>
  <dcterms:modified xsi:type="dcterms:W3CDTF">2024-02-01T12:46:18Z</dcterms:modified>
</cp:coreProperties>
</file>